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96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6C215-E22C-AC4B-874D-95A3099CC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57579C-6ECC-DE4B-B145-9184FBF7C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3FFA25-0187-044E-804A-1E2AC738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19614-07CA-5D41-95E4-09076CB6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3EA187-9E9E-A445-A432-9222854D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81736-EB89-8E43-9391-E3B148B1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DE42AC-FBF8-3C41-8C6B-8C774FC84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D59C9F-B540-9E42-A5B8-40CCBE1AF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A6DBC-95EE-B64D-B87F-3B01D0AE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228590-50F3-F145-B2C7-C77D05B6D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24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650FD8-91FF-964A-B724-CEB0442D8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E65E4F-5ED9-6547-A85A-C71936EB9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285CB1-FF02-534A-A9E7-A5FA47CE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DA7674-C5AA-C443-9B5D-1C8D9977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BD66D-4B91-B44E-8DDA-C0786E66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03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BE1F0-39E0-9E4F-B4A0-FC137D90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DDF61F-EC7E-0140-B43B-4C8718F66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9475A6-9A9A-434F-80A9-58CAE2C7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6CE79-8789-6548-8EF4-8D789CF0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61174-93B2-AD46-BC37-E8DF2ECD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10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E268A-61E3-8C45-9B70-4FD8C63F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53E83C-4ABB-0940-A6A0-86DBF4FAF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7CA6AA-7632-0B42-8600-CBA19345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E5BF1A-EC20-E24E-B003-D29994DD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F53881-70CF-7845-BD79-D4BF8828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029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B41EF-57FB-B148-A80C-C8F1D16A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292FF7-68E9-604D-95B7-E26C22AB8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39400A-74D5-A54B-948A-5616C39BA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7F5641-40B1-F540-A223-5121E076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D2484E-3EE7-0C4E-ADEF-20422B9C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249602-E7DC-8F43-B2FD-B4A7A6B0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A93D8-2419-4E46-96A4-4D21606D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FEE8D8-218E-2A48-B550-82E9C875A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910D719-488D-C647-B28F-6FB1EBE3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F8A8C6-C689-7B4D-A0C9-39FBA723D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D8AE8A-8610-0E49-8735-13DB9B33D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7BA0C7-680C-924A-9507-9F51A5AD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4FA5828-8EA2-2C4D-90D0-FAC12731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8C8DD1-71BF-AA43-9F24-B89624A9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0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14FD3-0864-654B-BC8C-7CAAB6A7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149D7B-0989-CF42-B580-806E809CD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F439F8-733F-F34E-8A02-0286488F9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5AFDA4-311E-7048-B23E-9E9F510B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3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C110D03-4A15-0E4E-ADEE-6DF81DFA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4443D1-2EFE-7049-A4DA-E70F63B4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BCEF95-CC9A-0B46-B19A-869D4D6C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871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FB4DF-9046-B84B-B2BD-44A2FA8E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6A146A-8473-CA49-BAE7-BC062650C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35CD1FF-E47C-B242-AC84-49CB4322E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2AEEE24-139C-454E-8D42-E41F4C44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EBBD35-B6FD-6A4C-81EE-343AEDE2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80DBF7-455A-224E-8682-D2606289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44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BF5DAC-48FA-9143-97D5-EA90CA9B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93B170-E093-494A-AF25-774D1D899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AD32B6-A3D2-9646-AAF1-C65D82726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E6878D-9C9F-FC4B-9969-69B699EC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D4959A-2D4E-6B4E-A956-DA65C209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259CE4-09A5-CF44-BD9F-A46930E87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98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DFC1218-9D9E-6C4D-B571-16E6325C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8BE7B4-F6CB-174E-B286-747AD39C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C1E6A2-AB37-1C41-8B1C-1400652CE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E651-3A9B-374D-B335-5A8CB740B93B}" type="datetimeFigureOut">
              <a:rPr lang="de-DE" smtClean="0"/>
              <a:t>28.03.19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E46F1B-3591-894A-A6B1-FDE8A709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B5B8F-67D4-8E4F-B261-7F11C3BF7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EFEC-0D4A-0042-8791-4018A2F45E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58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B43ECC8-ED81-1A4C-942E-B7B0E19FA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EC234C-558D-4C44-8101-0C8BFBDE2848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Kaufen</a:t>
            </a:r>
            <a:r>
              <a:rPr lang="en-US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bauen</a:t>
            </a:r>
            <a:r>
              <a:rPr lang="en-US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modernisieren</a:t>
            </a:r>
            <a:r>
              <a:rPr lang="en-US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000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beraten</a:t>
            </a:r>
            <a:r>
              <a:rPr lang="en-US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kompetent</a:t>
            </a:r>
            <a:r>
              <a:rPr lang="en-US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unabhängig</a:t>
            </a:r>
            <a:r>
              <a:rPr lang="en-US" sz="2000" cap="sm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und </a:t>
            </a:r>
            <a:r>
              <a:rPr lang="en-US" sz="2000" cap="sm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weitblickend</a:t>
            </a:r>
            <a:r>
              <a:rPr lang="en-US" sz="2000" cap="sm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2000" cap="small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6AB88DFC-282B-A94A-98DC-EECD9626A500}"/>
              </a:ext>
            </a:extLst>
          </p:cNvPr>
          <p:cNvSpPr/>
          <p:nvPr/>
        </p:nvSpPr>
        <p:spPr>
          <a:xfrm>
            <a:off x="-20" y="342901"/>
            <a:ext cx="12191980" cy="45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cap="small" dirty="0">
                <a:latin typeface="Georgia" panose="02040502050405020303" pitchFamily="18" charset="0"/>
              </a:rPr>
              <a:t>Wow – Finanz GmbH: </a:t>
            </a:r>
            <a:r>
              <a:rPr lang="de-DE" cap="small" dirty="0" err="1">
                <a:latin typeface="Georgia" panose="02040502050405020303" pitchFamily="18" charset="0"/>
              </a:rPr>
              <a:t>Maßgeschneidertee</a:t>
            </a:r>
            <a:r>
              <a:rPr lang="de-DE" cap="small" dirty="0">
                <a:latin typeface="Georgia" panose="02040502050405020303" pitchFamily="18" charset="0"/>
              </a:rPr>
              <a:t> Baufinanzierung</a:t>
            </a:r>
          </a:p>
        </p:txBody>
      </p:sp>
    </p:spTree>
    <p:extLst>
      <p:ext uri="{BB962C8B-B14F-4D97-AF65-F5344CB8AC3E}">
        <p14:creationId xmlns:p14="http://schemas.microsoft.com/office/powerpoint/2010/main" val="288142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Breitbild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Thorsten Fuellmann</dc:creator>
  <cp:lastModifiedBy>Thorsten Fuellmann</cp:lastModifiedBy>
  <cp:revision>2</cp:revision>
  <dcterms:created xsi:type="dcterms:W3CDTF">2019-03-28T14:06:29Z</dcterms:created>
  <dcterms:modified xsi:type="dcterms:W3CDTF">2019-03-28T14:25:52Z</dcterms:modified>
</cp:coreProperties>
</file>